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61" r:id="rId4"/>
    <p:sldId id="263" r:id="rId5"/>
    <p:sldId id="262" r:id="rId6"/>
    <p:sldId id="258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620A5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A5793C4-ACB1-4A94-9BCD-BAB6C7B2DCE1}" type="datetimeFigureOut">
              <a:rPr lang="en-US" smtClean="0"/>
              <a:pPr/>
              <a:t>8/6/2017</a:t>
            </a:fld>
            <a:endParaRPr lang="en-I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IN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A03CDCE-7959-4CFC-82B6-D750F26075FE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v0pNmMxIlk" TargetMode="External"/><Relationship Id="rId2" Type="http://schemas.openxmlformats.org/officeDocument/2006/relationships/hyperlink" Target="https://www.youtube.com/watch?v=EXasopxAFoM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m__qvGxW12I" TargetMode="External"/><Relationship Id="rId4" Type="http://schemas.openxmlformats.org/officeDocument/2006/relationships/hyperlink" Target="https://www.youtube.com/watch?v=UlCLX27NqM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143007"/>
          </a:xfrm>
        </p:spPr>
        <p:txBody>
          <a:bodyPr/>
          <a:lstStyle/>
          <a:p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AR DARLING" pitchFamily="2" charset="0"/>
              </a:rPr>
              <a:t>MOTIONS OF THE EARTH</a:t>
            </a:r>
            <a:endParaRPr lang="en-IN" b="1" dirty="0">
              <a:solidFill>
                <a:schemeClr val="accent4">
                  <a:lumMod val="50000"/>
                </a:schemeClr>
              </a:solidFill>
              <a:latin typeface="AR DARLING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28802"/>
            <a:ext cx="6400800" cy="2286016"/>
          </a:xfrm>
        </p:spPr>
        <p:txBody>
          <a:bodyPr/>
          <a:lstStyle/>
          <a:p>
            <a:r>
              <a:rPr lang="en-IN" dirty="0" smtClean="0">
                <a:hlinkClick r:id="rId2"/>
              </a:rPr>
              <a:t>https://www.youtube.com/watch?v=EXasopxAFoM</a:t>
            </a:r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1142976" y="3214686"/>
            <a:ext cx="67151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3200" dirty="0" smtClean="0">
                <a:hlinkClick r:id="rId3"/>
              </a:rPr>
              <a:t>https://www.youtube.com/watch?v=4v0pNmMxIlk</a:t>
            </a:r>
            <a:endParaRPr lang="en-IN" sz="3200" dirty="0"/>
          </a:p>
        </p:txBody>
      </p:sp>
      <p:sp>
        <p:nvSpPr>
          <p:cNvPr id="5" name="Rectangle 4"/>
          <p:cNvSpPr/>
          <p:nvPr/>
        </p:nvSpPr>
        <p:spPr>
          <a:xfrm rot="10800000" flipV="1">
            <a:off x="1214414" y="4359317"/>
            <a:ext cx="70009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3200" dirty="0" smtClean="0">
                <a:hlinkClick r:id="rId4"/>
              </a:rPr>
              <a:t>https://www.youtube.com/watch?v=UlCLX27NqMg</a:t>
            </a:r>
            <a:endParaRPr lang="en-IN" sz="3200" dirty="0"/>
          </a:p>
        </p:txBody>
      </p:sp>
      <p:sp>
        <p:nvSpPr>
          <p:cNvPr id="6" name="Rectangle 5"/>
          <p:cNvSpPr/>
          <p:nvPr/>
        </p:nvSpPr>
        <p:spPr>
          <a:xfrm rot="10800000" flipV="1">
            <a:off x="1000100" y="5610503"/>
            <a:ext cx="75009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3200" dirty="0" smtClean="0">
                <a:hlinkClick r:id="rId5"/>
              </a:rPr>
              <a:t>https://www.youtube.com/watch?v=m__qvGxW12I</a:t>
            </a:r>
            <a:endParaRPr lang="en-IN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tions of the Earth&#10;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4" y="0"/>
            <a:ext cx="7926708" cy="1785926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AR CHRISTY" pitchFamily="2" charset="0"/>
              </a:rPr>
              <a:t>WHO BROUGHT IT TO OUR NOTICE?</a:t>
            </a:r>
            <a:endParaRPr lang="en-IN" b="1" dirty="0">
              <a:solidFill>
                <a:schemeClr val="accent4"/>
              </a:solidFill>
              <a:latin typeface="AR CHRISTY" pitchFamily="2" charset="0"/>
            </a:endParaRPr>
          </a:p>
        </p:txBody>
      </p:sp>
      <p:pic>
        <p:nvPicPr>
          <p:cNvPr id="4" name="Content Placeholder 3" descr="motions-of-the-earth-2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571612"/>
            <a:ext cx="8072462" cy="528638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R CHRISTY" pitchFamily="2" charset="0"/>
              </a:rPr>
              <a:t>     HOW MANY MOTIONS?</a:t>
            </a:r>
            <a:endParaRPr lang="en-IN" b="1" dirty="0">
              <a:solidFill>
                <a:srgbClr val="FF0000"/>
              </a:solidFill>
              <a:latin typeface="AR CHRISTY" pitchFamily="2" charset="0"/>
            </a:endParaRPr>
          </a:p>
        </p:txBody>
      </p:sp>
      <p:pic>
        <p:nvPicPr>
          <p:cNvPr id="4" name="Content Placeholder 3" descr="motion-of-earth-3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071546"/>
            <a:ext cx="8143900" cy="5057791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AR CHRISTY" pitchFamily="2" charset="0"/>
              </a:rPr>
              <a:t> THE TWO MOTIONS OF THE EARTH</a:t>
            </a:r>
            <a:endParaRPr lang="en-IN" sz="3600" b="1" dirty="0">
              <a:solidFill>
                <a:srgbClr val="002060"/>
              </a:solidFill>
              <a:latin typeface="AR CHRISTY" pitchFamily="2" charset="0"/>
            </a:endParaRPr>
          </a:p>
        </p:txBody>
      </p:sp>
      <p:pic>
        <p:nvPicPr>
          <p:cNvPr id="4" name="Content Placeholder 3" descr="motion-of-earth-4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285860"/>
            <a:ext cx="8215338" cy="557214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chemeClr val="accent4"/>
                </a:solidFill>
                <a:latin typeface="AR CHRISTY" pitchFamily="2" charset="0"/>
              </a:rPr>
              <a:t>         ROTATION</a:t>
            </a:r>
            <a:endParaRPr lang="en-IN" sz="5400" b="1" dirty="0">
              <a:solidFill>
                <a:schemeClr val="accent4"/>
              </a:solidFill>
              <a:latin typeface="AR CHRISTY" pitchFamily="2" charset="0"/>
            </a:endParaRPr>
          </a:p>
        </p:txBody>
      </p:sp>
      <p:pic>
        <p:nvPicPr>
          <p:cNvPr id="4" name="Content Placeholder 3" descr="motions-of-the-earth-1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500174"/>
            <a:ext cx="8143900" cy="5357826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82594"/>
          </a:xfrm>
        </p:spPr>
        <p:txBody>
          <a:bodyPr>
            <a:noAutofit/>
          </a:bodyPr>
          <a:lstStyle/>
          <a:p>
            <a:r>
              <a:rPr lang="en-US" sz="4800" dirty="0" smtClean="0">
                <a:solidFill>
                  <a:srgbClr val="C00000"/>
                </a:solidFill>
                <a:latin typeface="AR CHRISTY" pitchFamily="2" charset="0"/>
              </a:rPr>
              <a:t>           REVOLUTION</a:t>
            </a:r>
            <a:endParaRPr lang="en-IN" sz="4800" dirty="0">
              <a:solidFill>
                <a:srgbClr val="C00000"/>
              </a:solidFill>
              <a:latin typeface="AR CHRISTY" pitchFamily="2" charset="0"/>
            </a:endParaRPr>
          </a:p>
        </p:txBody>
      </p:sp>
      <p:pic>
        <p:nvPicPr>
          <p:cNvPr id="4" name="Content Placeholder 3" descr="motion-of-earth-6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285860"/>
            <a:ext cx="8143900" cy="557214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/>
          <a:lstStyle/>
          <a:p>
            <a:r>
              <a:rPr lang="en-US" dirty="0" smtClean="0"/>
              <a:t>  </a:t>
            </a:r>
            <a:r>
              <a:rPr lang="en-US" b="1" dirty="0" smtClean="0">
                <a:solidFill>
                  <a:srgbClr val="C00000"/>
                </a:solidFill>
                <a:latin typeface="AR CHRISTY" pitchFamily="2" charset="0"/>
              </a:rPr>
              <a:t>RESULT OF ROTATION </a:t>
            </a:r>
            <a:endParaRPr lang="en-IN" b="1" dirty="0">
              <a:solidFill>
                <a:srgbClr val="C00000"/>
              </a:solidFill>
              <a:latin typeface="AR CHRISTY" pitchFamily="2" charset="0"/>
            </a:endParaRPr>
          </a:p>
        </p:txBody>
      </p:sp>
      <p:pic>
        <p:nvPicPr>
          <p:cNvPr id="4" name="Content Placeholder 3" descr="earth-and-sun-relationships-6-72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142984"/>
            <a:ext cx="8215337" cy="571501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    </a:t>
            </a:r>
            <a:r>
              <a:rPr lang="en-US" b="1" u="sng" dirty="0" smtClean="0">
                <a:latin typeface="AR CHRISTY" pitchFamily="2" charset="0"/>
              </a:rPr>
              <a:t>WHAT IS EARTH DAY?</a:t>
            </a:r>
            <a:endParaRPr lang="en-IN" b="1" u="sng" dirty="0">
              <a:latin typeface="AR CHRISTY" pitchFamily="2" charset="0"/>
            </a:endParaRPr>
          </a:p>
        </p:txBody>
      </p:sp>
      <p:pic>
        <p:nvPicPr>
          <p:cNvPr id="4" name="Content Placeholder 3" descr="motion-of-earth-10-6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142984"/>
            <a:ext cx="8358214" cy="571501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 CHRISTY" pitchFamily="2" charset="0"/>
              </a:rPr>
              <a:t>OTHER  EFFECTS OF ROTATION</a:t>
            </a:r>
            <a:endParaRPr lang="en-IN" b="1" dirty="0">
              <a:solidFill>
                <a:srgbClr val="C00000"/>
              </a:solidFill>
              <a:latin typeface="AR CHRISTY" pitchFamily="2" charset="0"/>
            </a:endParaRPr>
          </a:p>
        </p:txBody>
      </p:sp>
      <p:pic>
        <p:nvPicPr>
          <p:cNvPr id="4" name="Content Placeholder 3" descr="motions-of-the-earth-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500174"/>
            <a:ext cx="7786742" cy="535782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pc\Desktop\motions-of-the-earth-1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800102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AR CHRISTY" pitchFamily="2" charset="0"/>
              </a:rPr>
              <a:t>  SECOND MOTION- REVOLUTION</a:t>
            </a:r>
            <a:endParaRPr lang="en-IN" sz="3600" b="1" dirty="0">
              <a:solidFill>
                <a:srgbClr val="0070C0"/>
              </a:solidFill>
              <a:latin typeface="AR CHRISTY" pitchFamily="2" charset="0"/>
            </a:endParaRPr>
          </a:p>
        </p:txBody>
      </p:sp>
      <p:pic>
        <p:nvPicPr>
          <p:cNvPr id="4" name="Content Placeholder 3" descr="R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214422"/>
            <a:ext cx="8143899" cy="564357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 CHRISTY" pitchFamily="2" charset="0"/>
              </a:rPr>
              <a:t>   EFFECT OF REVOLUTION</a:t>
            </a:r>
            <a:endParaRPr lang="en-IN" dirty="0">
              <a:latin typeface="AR CHRISTY" pitchFamily="2" charset="0"/>
            </a:endParaRPr>
          </a:p>
        </p:txBody>
      </p:sp>
      <p:pic>
        <p:nvPicPr>
          <p:cNvPr id="4" name="Content Placeholder 3" descr="EFFEC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214422"/>
            <a:ext cx="8143900" cy="5643578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 CHRISTY" pitchFamily="2" charset="0"/>
              </a:rPr>
              <a:t>  </a:t>
            </a:r>
            <a:r>
              <a:rPr lang="en-US" sz="4400" b="1" dirty="0" smtClean="0">
                <a:solidFill>
                  <a:srgbClr val="FF0000"/>
                </a:solidFill>
                <a:latin typeface="AR CHRISTY" pitchFamily="2" charset="0"/>
              </a:rPr>
              <a:t>ANOTHER EFFECTOF REVOLUTION</a:t>
            </a:r>
            <a:endParaRPr lang="en-IN" sz="4400" b="1" dirty="0">
              <a:solidFill>
                <a:srgbClr val="FF0000"/>
              </a:solidFill>
              <a:latin typeface="AR CHRISTY" pitchFamily="2" charset="0"/>
            </a:endParaRPr>
          </a:p>
        </p:txBody>
      </p:sp>
      <p:pic>
        <p:nvPicPr>
          <p:cNvPr id="4" name="Content Placeholder 3" descr="1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500174"/>
            <a:ext cx="8215338" cy="5357826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/>
          <a:lstStyle/>
          <a:p>
            <a:r>
              <a:rPr lang="en-US" dirty="0" smtClean="0"/>
              <a:t> </a:t>
            </a:r>
            <a:r>
              <a:rPr lang="en-US" b="1" dirty="0" smtClean="0">
                <a:solidFill>
                  <a:srgbClr val="CC0066"/>
                </a:solidFill>
                <a:latin typeface="AR CHRISTY" pitchFamily="2" charset="0"/>
              </a:rPr>
              <a:t>ROTATION VS REVOLUTION</a:t>
            </a:r>
            <a:endParaRPr lang="en-IN" b="1" dirty="0">
              <a:solidFill>
                <a:srgbClr val="CC0066"/>
              </a:solidFill>
              <a:latin typeface="AR CHRISTY" pitchFamily="2" charset="0"/>
            </a:endParaRPr>
          </a:p>
        </p:txBody>
      </p:sp>
      <p:pic>
        <p:nvPicPr>
          <p:cNvPr id="5" name="Content Placeholder 4" descr="V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071546"/>
            <a:ext cx="8072462" cy="5586437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/>
          <a:lstStyle/>
          <a:p>
            <a:r>
              <a:rPr lang="en-US" dirty="0" smtClean="0"/>
              <a:t>         </a:t>
            </a:r>
            <a:r>
              <a:rPr lang="en-US" b="1" dirty="0" smtClean="0">
                <a:latin typeface="AR CHRISTY" pitchFamily="2" charset="0"/>
              </a:rPr>
              <a:t>LET’S  SUM UP</a:t>
            </a:r>
            <a:endParaRPr lang="en-IN" b="1" dirty="0">
              <a:latin typeface="AR CHRISTY" pitchFamily="2" charset="0"/>
            </a:endParaRPr>
          </a:p>
        </p:txBody>
      </p:sp>
      <p:pic>
        <p:nvPicPr>
          <p:cNvPr id="5" name="Content Placeholder 4" descr="SUM U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214422"/>
            <a:ext cx="8143900" cy="5643578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92</TotalTime>
  <Words>75</Words>
  <Application>Microsoft Office PowerPoint</Application>
  <PresentationFormat>On-screen Show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Solstice</vt:lpstr>
      <vt:lpstr>MOTIONS OF THE EARTH</vt:lpstr>
      <vt:lpstr>Slide 2</vt:lpstr>
      <vt:lpstr>WHO BROUGHT IT TO OUR NOTICE?</vt:lpstr>
      <vt:lpstr>     HOW MANY MOTIONS?</vt:lpstr>
      <vt:lpstr> THE TWO MOTIONS OF THE EARTH</vt:lpstr>
      <vt:lpstr>         ROTATION</vt:lpstr>
      <vt:lpstr>           REVOLUTION</vt:lpstr>
      <vt:lpstr>  RESULT OF ROTATION </vt:lpstr>
      <vt:lpstr>        WHAT IS EARTH DAY?</vt:lpstr>
      <vt:lpstr>OTHER  EFFECTS OF ROTATION</vt:lpstr>
      <vt:lpstr>Slide 11</vt:lpstr>
      <vt:lpstr>  SECOND MOTION- REVOLUTION</vt:lpstr>
      <vt:lpstr>   EFFECT OF REVOLUTION</vt:lpstr>
      <vt:lpstr>  ANOTHER EFFECTOF REVOLUTION</vt:lpstr>
      <vt:lpstr> ROTATION VS REVOLUTION</vt:lpstr>
      <vt:lpstr>         LET’S  SUM UP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MOTIONS OF THE EARTH</dc:title>
  <dc:creator>pc</dc:creator>
  <cp:lastModifiedBy>pc</cp:lastModifiedBy>
  <cp:revision>28</cp:revision>
  <dcterms:created xsi:type="dcterms:W3CDTF">2017-08-06T08:56:06Z</dcterms:created>
  <dcterms:modified xsi:type="dcterms:W3CDTF">2017-08-06T10:39:46Z</dcterms:modified>
</cp:coreProperties>
</file>